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notesSlides/notesSlide11.xml" ContentType="application/vnd.openxmlformats-officedocument.presentationml.notes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notesSlides/notesSlide9.xml" ContentType="application/vnd.openxmlformats-officedocument.presentationml.notesSlide+xml"/>
  <Override PartName="/ppt/slides/slide1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ppt/slides/slide8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93" r:id="rId1"/>
  </p:sldMasterIdLst>
  <p:notesMasterIdLst>
    <p:notesMasterId r:id="rId14"/>
  </p:notesMasterIdLst>
  <p:sldIdLst>
    <p:sldId id="256" r:id="rId2"/>
    <p:sldId id="257" r:id="rId3"/>
    <p:sldId id="258" r:id="rId4"/>
    <p:sldId id="266" r:id="rId5"/>
    <p:sldId id="262" r:id="rId6"/>
    <p:sldId id="259" r:id="rId7"/>
    <p:sldId id="260" r:id="rId8"/>
    <p:sldId id="261" r:id="rId9"/>
    <p:sldId id="265" r:id="rId10"/>
    <p:sldId id="263" r:id="rId11"/>
    <p:sldId id="264" r:id="rId12"/>
    <p:sldId id="267" r:id="rId1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Objects="1">
      <p:cViewPr varScale="1">
        <p:scale>
          <a:sx n="133" d="100"/>
          <a:sy n="133" d="100"/>
        </p:scale>
        <p:origin x="-98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interSettings" Target="printerSettings/printerSettings1.bin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19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87D6333-6EB3-4CCA-ABFE-FDACE23704BA}" type="datetime1">
              <a:rPr lang="en-US"/>
              <a:pPr>
                <a:defRPr/>
              </a:pPr>
              <a:t>11/17/09</a:t>
            </a:fld>
            <a:endParaRPr lang="en-US"/>
          </a:p>
        </p:txBody>
      </p:sp>
      <p:sp>
        <p:nvSpPr>
          <p:cNvPr id="13316" name="Placeholder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6A3E8BA-094B-4443-B923-4F3CC873FB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123" charset="0"/>
        <a:ea typeface="ＭＳ Ｐゴシック" pitchFamily="-123" charset="-128"/>
        <a:cs typeface="ＭＳ Ｐゴシック" pitchFamily="-123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123" charset="0"/>
        <a:ea typeface="ＭＳ Ｐゴシック" pitchFamily="-123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123" charset="0"/>
        <a:ea typeface="ＭＳ Ｐゴシック" pitchFamily="-123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123" charset="0"/>
        <a:ea typeface="ＭＳ Ｐゴシック" pitchFamily="-123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123" charset="0"/>
        <a:ea typeface="ＭＳ Ｐゴシック" pitchFamily="-123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2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6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4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0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0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2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8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4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2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0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09E4C29-51B6-4520-88F0-88CE04D5108E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BC41667-7291-42E8-B00B-345BA58408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0445A-9A67-47A8-95F0-C947A87647A7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51B16-050A-4F8A-AD64-3D6E7C6145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B0DAB-2458-46EA-A7C9-910A6043E4A5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68420-6014-4355-AE8D-70E3CFAD24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662F0-F0BB-4394-84D4-6858ACFEB076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409D6-94EC-4848-AD51-3F1E802D9A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35346-2E53-40FA-A82F-4B7CF031A050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DFE72-DB6F-4DD0-93BF-FEC56691EF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A74B-247D-46AA-ABF0-94B278A68774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3602-3383-4DDA-B4A1-CAFA8D1BC3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8440-25EF-4A4A-9215-706950226D6F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188F1-5828-48EB-A760-3269A09274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01631-7ED1-4A49-AAC1-B1E035751067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733BD-01AC-4AD2-9334-D30189228FE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85736-3CF9-4D29-BBCD-516F9582832D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4C8EE-1E50-4C2B-8928-C7566A9C8F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8B2A43EA-D61F-4E55-BAC3-486643764E8E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7815-F080-A946-867B-56633F2A99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04A8D36-7718-465D-9228-209BF22602A3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3B99D4A-6CBE-43FD-9EEA-BD0B4D2461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0678FD54-3D7B-4BD3-A528-38A191AB1694}" type="datetimeFigureOut">
              <a:rPr lang="en-US" smtClean="0"/>
              <a:pPr/>
              <a:t>11/17/09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F90D5AF-4398-4EA6-A102-D11589869E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image" Target="../media/image7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://en.wikipedia.org/wiki/Mahout" TargetMode="External"/><Relationship Id="rId5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Relationship Id="rId6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hyperlink" Target="http://en.wikipedia.org/wiki/Caravan_(travellers)00" TargetMode="External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5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-609600" y="2130425"/>
            <a:ext cx="7772400" cy="1470025"/>
          </a:xfrm>
        </p:spPr>
        <p:txBody>
          <a:bodyPr>
            <a:normAutofit fontScale="90000"/>
          </a:bodyPr>
          <a:lstStyle/>
          <a:p>
            <a:pPr algn="r"/>
            <a:r>
              <a:rPr lang="en-US" sz="4000" dirty="0"/>
              <a:t>Thematic Book Report </a:t>
            </a:r>
            <a:r>
              <a:rPr lang="en-US" sz="4000" dirty="0" smtClean="0"/>
              <a:t> </a:t>
            </a:r>
            <a:br>
              <a:rPr lang="en-US" sz="4000" dirty="0" smtClean="0"/>
            </a:br>
            <a:r>
              <a:rPr lang="en-US" sz="4000" u="sng" dirty="0" smtClean="0"/>
              <a:t>Tusk </a:t>
            </a:r>
            <a:r>
              <a:rPr lang="en-US" sz="4000" u="sng" dirty="0"/>
              <a:t>and Stone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Author: Malcolm </a:t>
            </a:r>
            <a:r>
              <a:rPr lang="en-US" sz="4000" dirty="0" err="1"/>
              <a:t>Bosse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0" y="4059238"/>
            <a:ext cx="6045200" cy="1593850"/>
          </a:xfrm>
        </p:spPr>
        <p:txBody>
          <a:bodyPr>
            <a:normAutofit/>
          </a:bodyPr>
          <a:lstStyle/>
          <a:p>
            <a:pPr marL="0" indent="0" algn="r">
              <a:buFont typeface="Wingdings" pitchFamily="-123" charset="2"/>
              <a:buNone/>
            </a:pPr>
            <a:r>
              <a:rPr lang="en-US">
                <a:solidFill>
                  <a:srgbClr val="898989"/>
                </a:solidFill>
              </a:rPr>
              <a:t>By Robbie Blosser</a:t>
            </a:r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 dir="d"/>
      </mp:transition>
    </mc:Choice>
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<p:transition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 idx="4294967295"/>
          </p:nvPr>
        </p:nvSpPr>
        <p:spPr>
          <a:xfrm>
            <a:off x="1752600" y="609600"/>
            <a:ext cx="7772400" cy="1143000"/>
          </a:xfrm>
        </p:spPr>
        <p:txBody>
          <a:bodyPr/>
          <a:lstStyle/>
          <a:p>
            <a:r>
              <a:rPr lang="en-US" dirty="0"/>
              <a:t>Research: Mahouts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38200" y="1981200"/>
            <a:ext cx="7772400" cy="4114800"/>
          </a:xfrm>
        </p:spPr>
        <p:txBody>
          <a:bodyPr>
            <a:normAutofit fontScale="92500" lnSpcReduction="20000"/>
          </a:bodyPr>
          <a:lstStyle/>
          <a:p>
            <a:r>
              <a:rPr lang="en-US" sz="3000" dirty="0"/>
              <a:t>Mahouts are people that take care of elephants.</a:t>
            </a:r>
          </a:p>
          <a:p>
            <a:r>
              <a:rPr lang="en-US" sz="3000" dirty="0"/>
              <a:t>They also ride them.</a:t>
            </a:r>
          </a:p>
          <a:p>
            <a:r>
              <a:rPr lang="en-US" sz="3000" dirty="0"/>
              <a:t>And train them </a:t>
            </a:r>
          </a:p>
          <a:p>
            <a:r>
              <a:rPr lang="en-US" sz="3000" dirty="0"/>
              <a:t>They use them in battle.</a:t>
            </a:r>
          </a:p>
          <a:p>
            <a:r>
              <a:rPr lang="en-US" sz="3000" dirty="0"/>
              <a:t>You half to do lots of training to become a Mahout.</a:t>
            </a:r>
          </a:p>
          <a:p>
            <a:r>
              <a:rPr lang="en-US" sz="3000" dirty="0"/>
              <a:t>And have to have very good balance.</a:t>
            </a:r>
          </a:p>
          <a:p>
            <a:r>
              <a:rPr lang="en-US" sz="3000" dirty="0"/>
              <a:t>You get to learn how to feed and bath them.</a:t>
            </a:r>
          </a:p>
          <a:p>
            <a:endParaRPr lang="en-US" sz="3000" dirty="0"/>
          </a:p>
        </p:txBody>
      </p:sp>
      <p:pic>
        <p:nvPicPr>
          <p:cNvPr id="3072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7600" y="228600"/>
            <a:ext cx="13335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 idx="4294967295"/>
          </p:nvPr>
        </p:nvSpPr>
        <p:spPr>
          <a:xfrm>
            <a:off x="2217738" y="457200"/>
            <a:ext cx="7772400" cy="1143000"/>
          </a:xfrm>
        </p:spPr>
        <p:txBody>
          <a:bodyPr/>
          <a:lstStyle/>
          <a:p>
            <a:r>
              <a:rPr lang="en-US" dirty="0"/>
              <a:t>Mahout Pictures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981200"/>
            <a:ext cx="7772400" cy="4114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://en.wikipedia.org/wiki/</a:t>
            </a:r>
            <a:r>
              <a:rPr lang="en-US" dirty="0" smtClean="0">
                <a:hlinkClick r:id="rId3"/>
              </a:rPr>
              <a:t>Mahout</a:t>
            </a:r>
            <a:endParaRPr lang="en-US" dirty="0" smtClean="0"/>
          </a:p>
          <a:p>
            <a:pPr>
              <a:lnSpc>
                <a:spcPct val="90000"/>
              </a:lnSpc>
            </a:pPr>
            <a:endParaRPr lang="en-US" dirty="0"/>
          </a:p>
        </p:txBody>
      </p:sp>
      <p:pic>
        <p:nvPicPr>
          <p:cNvPr id="32771" name="Picture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1600200"/>
            <a:ext cx="268605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03938" y="1600200"/>
            <a:ext cx="2286000" cy="326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5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43250" y="2514600"/>
            <a:ext cx="2960688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ChangeArrowheads="1"/>
          </p:cNvSpPr>
          <p:nvPr/>
        </p:nvSpPr>
        <p:spPr bwMode="auto">
          <a:xfrm>
            <a:off x="1096963" y="2170113"/>
            <a:ext cx="527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itchFamily="-123" charset="0"/>
              <a:buAutoNum type="arabicPeriod"/>
            </a:pPr>
            <a:endParaRPr lang="en-US" sz="1800"/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3651250" y="1760538"/>
            <a:ext cx="4730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4649788" y="1584325"/>
            <a:ext cx="4433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THANK YOU FOR WATCHING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0" y="2170113"/>
            <a:ext cx="2809681" cy="43093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2674" y="2362200"/>
            <a:ext cx="2387526" cy="36215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6965" y="2362200"/>
            <a:ext cx="2185709" cy="326655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3474" y="183278"/>
            <a:ext cx="2815526" cy="18582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76800" y="0"/>
            <a:ext cx="2432507" cy="1634341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 idx="4294967295"/>
          </p:nvPr>
        </p:nvSpPr>
        <p:spPr>
          <a:xfrm>
            <a:off x="762000" y="609600"/>
            <a:ext cx="7772400" cy="1143000"/>
          </a:xfrm>
        </p:spPr>
        <p:txBody>
          <a:bodyPr/>
          <a:lstStyle/>
          <a:p>
            <a:r>
              <a:rPr lang="en-US" dirty="0"/>
              <a:t>Author: Malcolm J. </a:t>
            </a:r>
            <a:r>
              <a:rPr lang="en-US" dirty="0" err="1"/>
              <a:t>Bosse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762000" y="1981200"/>
            <a:ext cx="7772400" cy="4114800"/>
          </a:xfrm>
        </p:spPr>
        <p:txBody>
          <a:bodyPr>
            <a:normAutofit fontScale="92500"/>
          </a:bodyPr>
          <a:lstStyle/>
          <a:p>
            <a:pPr>
              <a:lnSpc>
                <a:spcPct val="80000"/>
              </a:lnSpc>
            </a:pPr>
            <a:r>
              <a:rPr lang="en-US" sz="3000" dirty="0"/>
              <a:t>He won a Newbery Medal award.</a:t>
            </a:r>
          </a:p>
          <a:p>
            <a:pPr>
              <a:lnSpc>
                <a:spcPct val="80000"/>
              </a:lnSpc>
            </a:pPr>
            <a:r>
              <a:rPr lang="en-US" sz="3000" dirty="0"/>
              <a:t>He also wrote </a:t>
            </a:r>
            <a:r>
              <a:rPr lang="en-US" sz="3000" u="sng" dirty="0"/>
              <a:t>Journey to Tao Kim Ham</a:t>
            </a:r>
            <a:r>
              <a:rPr lang="en-US" sz="3000" dirty="0"/>
              <a:t>, </a:t>
            </a:r>
            <a:r>
              <a:rPr lang="en-US" sz="3000" u="sng" dirty="0"/>
              <a:t>The Incident at Naha</a:t>
            </a:r>
            <a:r>
              <a:rPr lang="en-US" sz="3000" dirty="0"/>
              <a:t> and many more.</a:t>
            </a:r>
          </a:p>
          <a:p>
            <a:pPr>
              <a:lnSpc>
                <a:spcPct val="80000"/>
              </a:lnSpc>
            </a:pPr>
            <a:r>
              <a:rPr lang="en-US" sz="3000" dirty="0"/>
              <a:t>He was an author from 1933 to 2002 and in his novels there was a lot of passion.</a:t>
            </a:r>
          </a:p>
          <a:p>
            <a:pPr>
              <a:lnSpc>
                <a:spcPct val="80000"/>
              </a:lnSpc>
            </a:pPr>
            <a:r>
              <a:rPr lang="en-US" sz="3000" dirty="0"/>
              <a:t>He loved what he did and succeeded in a great way.</a:t>
            </a:r>
          </a:p>
          <a:p>
            <a:pPr>
              <a:lnSpc>
                <a:spcPct val="80000"/>
              </a:lnSpc>
            </a:pPr>
            <a:r>
              <a:rPr lang="en-US" sz="3000" dirty="0"/>
              <a:t>He is very proud of </a:t>
            </a:r>
            <a:r>
              <a:rPr lang="en-US" sz="3000" u="sng" dirty="0"/>
              <a:t>Tusk and Stone </a:t>
            </a:r>
            <a:r>
              <a:rPr lang="en-US" sz="3000" dirty="0"/>
              <a:t>, the book I read. </a:t>
            </a:r>
          </a:p>
          <a:p>
            <a:pPr>
              <a:lnSpc>
                <a:spcPct val="80000"/>
              </a:lnSpc>
            </a:pPr>
            <a:r>
              <a:rPr lang="en-US" sz="3000" u="sng" dirty="0"/>
              <a:t>Tusk and Stone </a:t>
            </a:r>
            <a:r>
              <a:rPr lang="en-US" sz="3000" dirty="0"/>
              <a:t>was his last book in 1995.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 idx="4294967295"/>
          </p:nvPr>
        </p:nvSpPr>
        <p:spPr>
          <a:xfrm>
            <a:off x="2057400" y="0"/>
            <a:ext cx="7772400" cy="1143000"/>
          </a:xfrm>
        </p:spPr>
        <p:txBody>
          <a:bodyPr/>
          <a:lstStyle/>
          <a:p>
            <a:r>
              <a:rPr lang="en-US" dirty="0"/>
              <a:t>Main Characters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4294967295"/>
          </p:nvPr>
        </p:nvSpPr>
        <p:spPr>
          <a:xfrm>
            <a:off x="762000" y="1447800"/>
            <a:ext cx="7543800" cy="6019800"/>
          </a:xfrm>
        </p:spPr>
        <p:txBody>
          <a:bodyPr>
            <a:normAutofit/>
          </a:bodyPr>
          <a:lstStyle/>
          <a:p>
            <a:pPr marL="514350" indent="-514350">
              <a:buFont typeface="Calibri" pitchFamily="-123" charset="0"/>
              <a:buAutoNum type="arabicPeriod"/>
            </a:pPr>
            <a:r>
              <a:rPr lang="en-US" sz="2400" dirty="0" err="1"/>
              <a:t>Arjun</a:t>
            </a:r>
            <a:r>
              <a:rPr lang="en-US" sz="2400" dirty="0"/>
              <a:t> - Was the 14 year old boy that went to </a:t>
            </a:r>
            <a:r>
              <a:rPr lang="en-US" sz="2400" dirty="0" err="1"/>
              <a:t>Kashi</a:t>
            </a:r>
            <a:r>
              <a:rPr lang="en-US" sz="2400" dirty="0"/>
              <a:t> and his caravan got attacked by Dacoits.</a:t>
            </a:r>
          </a:p>
          <a:p>
            <a:pPr marL="514350" indent="-514350">
              <a:buFont typeface="Calibri" pitchFamily="-123" charset="0"/>
              <a:buAutoNum type="arabicPeriod"/>
            </a:pPr>
            <a:r>
              <a:rPr lang="en-US" sz="2400" dirty="0" err="1"/>
              <a:t>Gauri</a:t>
            </a:r>
            <a:r>
              <a:rPr lang="en-US" sz="2400" dirty="0"/>
              <a:t> (9 years old) - was the younger sister of </a:t>
            </a:r>
            <a:r>
              <a:rPr lang="en-US" sz="2400" dirty="0" err="1"/>
              <a:t>Arjun</a:t>
            </a:r>
            <a:r>
              <a:rPr lang="en-US" sz="2400" dirty="0"/>
              <a:t> that was </a:t>
            </a:r>
            <a:r>
              <a:rPr lang="en-US" sz="2400" dirty="0" smtClean="0"/>
              <a:t>kidnapped </a:t>
            </a:r>
            <a:r>
              <a:rPr lang="en-US" sz="2400" dirty="0"/>
              <a:t>by the Dacoits.</a:t>
            </a:r>
          </a:p>
          <a:p>
            <a:pPr marL="514350" indent="-514350">
              <a:buFont typeface="Calibri" pitchFamily="-123" charset="0"/>
              <a:buAutoNum type="arabicPeriod"/>
            </a:pPr>
            <a:r>
              <a:rPr lang="en-US" sz="2400" dirty="0"/>
              <a:t>Rama - Was one of </a:t>
            </a:r>
            <a:r>
              <a:rPr lang="en-US" sz="2400" dirty="0" err="1"/>
              <a:t>Arjun’s</a:t>
            </a:r>
            <a:r>
              <a:rPr lang="en-US" sz="2400" dirty="0"/>
              <a:t> Mahout trainers.</a:t>
            </a:r>
          </a:p>
          <a:p>
            <a:pPr marL="514350" indent="-514350">
              <a:buFont typeface="Calibri" pitchFamily="-123" charset="0"/>
              <a:buAutoNum type="arabicPeriod"/>
            </a:pPr>
            <a:r>
              <a:rPr lang="en-US" sz="2400" dirty="0" err="1"/>
              <a:t>Karna</a:t>
            </a:r>
            <a:r>
              <a:rPr lang="en-US" sz="2400" dirty="0"/>
              <a:t> - The best friend of </a:t>
            </a:r>
            <a:r>
              <a:rPr lang="en-US" sz="2400" dirty="0" err="1"/>
              <a:t>Arjun</a:t>
            </a:r>
            <a:r>
              <a:rPr lang="en-US" sz="2400" dirty="0"/>
              <a:t> from the army camp.</a:t>
            </a:r>
          </a:p>
          <a:p>
            <a:pPr marL="514350" indent="-514350">
              <a:buFont typeface="Calibri" pitchFamily="-123" charset="0"/>
              <a:buAutoNum type="arabicPeriod"/>
            </a:pPr>
            <a:r>
              <a:rPr lang="en-US" sz="2400" dirty="0"/>
              <a:t>The Uncle</a:t>
            </a:r>
          </a:p>
          <a:p>
            <a:pPr marL="514350" indent="-514350">
              <a:buFont typeface="Calibri" pitchFamily="-123" charset="0"/>
              <a:buAutoNum type="arabicPeriod"/>
            </a:pPr>
            <a:r>
              <a:rPr lang="en-US" sz="2400" dirty="0" err="1"/>
              <a:t>Hari</a:t>
            </a:r>
            <a:r>
              <a:rPr lang="en-US" sz="2400" dirty="0"/>
              <a:t> - Another one of </a:t>
            </a:r>
            <a:r>
              <a:rPr lang="en-US" sz="2400" dirty="0" err="1" smtClean="0"/>
              <a:t>Arjuns</a:t>
            </a:r>
            <a:r>
              <a:rPr lang="en-US" sz="2400" dirty="0" smtClean="0"/>
              <a:t> Mahout trainers.</a:t>
            </a:r>
            <a:endParaRPr lang="en-US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ChangeArrowheads="1"/>
          </p:cNvSpPr>
          <p:nvPr/>
        </p:nvSpPr>
        <p:spPr bwMode="auto">
          <a:xfrm>
            <a:off x="3429000" y="358775"/>
            <a:ext cx="5857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 sz="1800"/>
          </a:p>
        </p:txBody>
      </p:sp>
      <p:sp>
        <p:nvSpPr>
          <p:cNvPr id="36867" name="Placeholder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7772400" cy="1143000"/>
          </a:xfrm>
        </p:spPr>
        <p:txBody>
          <a:bodyPr/>
          <a:lstStyle/>
          <a:p>
            <a:pPr marL="838200" indent="-838200"/>
            <a:r>
              <a:rPr lang="en-US" dirty="0" smtClean="0"/>
              <a:t>                 Themes</a:t>
            </a:r>
            <a:endParaRPr lang="en-US" dirty="0"/>
          </a:p>
        </p:txBody>
      </p:sp>
      <p:sp>
        <p:nvSpPr>
          <p:cNvPr id="34819" name="Rectangle 1027"/>
          <p:cNvSpPr>
            <a:spLocks noChangeArrowheads="1"/>
          </p:cNvSpPr>
          <p:nvPr/>
        </p:nvSpPr>
        <p:spPr bwMode="auto">
          <a:xfrm>
            <a:off x="1528763" y="1855788"/>
            <a:ext cx="73866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4820" name="Rectangle 1028"/>
          <p:cNvSpPr>
            <a:spLocks noChangeArrowheads="1"/>
          </p:cNvSpPr>
          <p:nvPr/>
        </p:nvSpPr>
        <p:spPr bwMode="auto">
          <a:xfrm>
            <a:off x="1246188" y="2044700"/>
            <a:ext cx="5916612" cy="120032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prstTxWarp prst="textNoShape">
              <a:avLst/>
            </a:prstTxWarp>
            <a:spAutoFit/>
          </a:bodyPr>
          <a:lstStyle/>
          <a:p>
            <a:pPr marL="457200" indent="-457200">
              <a:buFont typeface="Arial" pitchFamily="-123" charset="0"/>
              <a:buAutoNum type="arabicPeriod"/>
            </a:pPr>
            <a:r>
              <a:rPr lang="en-US" dirty="0"/>
              <a:t>Slavery </a:t>
            </a:r>
            <a:r>
              <a:rPr lang="en-US" dirty="0" smtClean="0"/>
              <a:t>(</a:t>
            </a:r>
            <a:r>
              <a:rPr lang="en-US" dirty="0" err="1" smtClean="0"/>
              <a:t>Arjun</a:t>
            </a:r>
            <a:r>
              <a:rPr lang="en-US" dirty="0" smtClean="0"/>
              <a:t> </a:t>
            </a:r>
            <a:r>
              <a:rPr lang="en-US" dirty="0"/>
              <a:t>was enslaved twice)</a:t>
            </a:r>
          </a:p>
          <a:p>
            <a:pPr marL="457200" indent="-457200">
              <a:buFont typeface="Arial" pitchFamily="-123" charset="0"/>
              <a:buAutoNum type="arabicPeriod"/>
            </a:pPr>
            <a:r>
              <a:rPr lang="en-US" dirty="0"/>
              <a:t>War </a:t>
            </a:r>
            <a:r>
              <a:rPr lang="en-US" dirty="0" smtClean="0"/>
              <a:t>(The </a:t>
            </a:r>
            <a:r>
              <a:rPr lang="en-US" dirty="0"/>
              <a:t>war </a:t>
            </a:r>
            <a:r>
              <a:rPr lang="en-US" dirty="0" smtClean="0"/>
              <a:t>between the </a:t>
            </a:r>
            <a:r>
              <a:rPr lang="en-US" dirty="0"/>
              <a:t>Dacoits)</a:t>
            </a:r>
          </a:p>
          <a:p>
            <a:pPr marL="457200" indent="-457200">
              <a:buFont typeface="Arial" pitchFamily="-123" charset="0"/>
              <a:buAutoNum type="arabicPeriod"/>
            </a:pPr>
            <a:r>
              <a:rPr lang="en-US" dirty="0"/>
              <a:t>Mahouts </a:t>
            </a:r>
            <a:r>
              <a:rPr lang="en-US" dirty="0" smtClean="0"/>
              <a:t>(</a:t>
            </a:r>
            <a:r>
              <a:rPr lang="en-US" dirty="0" err="1" smtClean="0"/>
              <a:t>Arjun</a:t>
            </a:r>
            <a:r>
              <a:rPr lang="en-US" dirty="0" smtClean="0"/>
              <a:t> </a:t>
            </a:r>
            <a:r>
              <a:rPr lang="en-US" dirty="0"/>
              <a:t>became a Mahout)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 idx="4294967295"/>
          </p:nvPr>
        </p:nvSpPr>
        <p:spPr>
          <a:xfrm>
            <a:off x="3200400" y="609600"/>
            <a:ext cx="7772400" cy="1143000"/>
          </a:xfrm>
        </p:spPr>
        <p:txBody>
          <a:bodyPr/>
          <a:lstStyle/>
          <a:p>
            <a:r>
              <a:rPr lang="en-US" dirty="0"/>
              <a:t>Setting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4294967295"/>
          </p:nvPr>
        </p:nvSpPr>
        <p:spPr>
          <a:xfrm>
            <a:off x="1143000" y="2286000"/>
            <a:ext cx="7772400" cy="4114800"/>
          </a:xfrm>
        </p:spPr>
        <p:txBody>
          <a:bodyPr/>
          <a:lstStyle/>
          <a:p>
            <a:r>
              <a:rPr lang="en-US" dirty="0"/>
              <a:t>This book took place in </a:t>
            </a:r>
            <a:r>
              <a:rPr lang="en-US" dirty="0" smtClean="0"/>
              <a:t>India</a:t>
            </a:r>
          </a:p>
          <a:p>
            <a:r>
              <a:rPr lang="en-US" dirty="0" smtClean="0"/>
              <a:t>It also was in the 1500s</a:t>
            </a:r>
          </a:p>
          <a:p>
            <a:r>
              <a:rPr lang="en-US" dirty="0" smtClean="0"/>
              <a:t>It also took place in </a:t>
            </a:r>
            <a:r>
              <a:rPr lang="en-US" dirty="0" err="1" smtClean="0"/>
              <a:t>Kashi</a:t>
            </a:r>
            <a:r>
              <a:rPr lang="en-US" dirty="0" smtClean="0"/>
              <a:t>, India</a:t>
            </a:r>
            <a:r>
              <a:rPr lang="en-US" dirty="0" smtClean="0"/>
              <a:t>.</a:t>
            </a:r>
          </a:p>
          <a:p>
            <a:r>
              <a:rPr lang="en-US" dirty="0" smtClean="0"/>
              <a:t>It took place 400 years ago</a:t>
            </a:r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 idx="4294967295"/>
          </p:nvPr>
        </p:nvSpPr>
        <p:spPr>
          <a:xfrm>
            <a:off x="1371600" y="609600"/>
            <a:ext cx="7772400" cy="1143000"/>
          </a:xfrm>
        </p:spPr>
        <p:txBody>
          <a:bodyPr/>
          <a:lstStyle/>
          <a:p>
            <a:r>
              <a:rPr lang="en-US" dirty="0"/>
              <a:t>Major Conflict - Plot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981200"/>
            <a:ext cx="7772400" cy="41148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sz="3000" dirty="0"/>
              <a:t>One major conflict in this book was when </a:t>
            </a:r>
            <a:r>
              <a:rPr lang="en-US" sz="3000" dirty="0" err="1"/>
              <a:t>Arjun</a:t>
            </a:r>
            <a:r>
              <a:rPr lang="en-US" sz="3000" dirty="0"/>
              <a:t>, </a:t>
            </a:r>
            <a:r>
              <a:rPr lang="en-US" sz="3000" dirty="0" err="1"/>
              <a:t>Gauri</a:t>
            </a:r>
            <a:r>
              <a:rPr lang="en-US" sz="3000" dirty="0"/>
              <a:t>, and the uncle took a Caravan to </a:t>
            </a:r>
            <a:r>
              <a:rPr lang="en-US" sz="3000" dirty="0" err="1"/>
              <a:t>Kashi</a:t>
            </a:r>
            <a:r>
              <a:rPr lang="en-US" sz="3000" dirty="0"/>
              <a:t>.</a:t>
            </a:r>
          </a:p>
          <a:p>
            <a:pPr>
              <a:lnSpc>
                <a:spcPct val="90000"/>
              </a:lnSpc>
            </a:pPr>
            <a:r>
              <a:rPr lang="en-US" sz="3000" dirty="0"/>
              <a:t>Then they were met by the Dacoits and they killed everyone except </a:t>
            </a:r>
            <a:r>
              <a:rPr lang="en-US" sz="3000" dirty="0" err="1"/>
              <a:t>Arjun</a:t>
            </a:r>
            <a:r>
              <a:rPr lang="en-US" sz="3000" dirty="0"/>
              <a:t>, the 14 year old boy.</a:t>
            </a:r>
          </a:p>
          <a:p>
            <a:pPr>
              <a:lnSpc>
                <a:spcPct val="90000"/>
              </a:lnSpc>
            </a:pPr>
            <a:r>
              <a:rPr lang="en-US" sz="3000" dirty="0"/>
              <a:t>But they killed his uncle and kidnapped his younger sister </a:t>
            </a:r>
            <a:r>
              <a:rPr lang="en-US" sz="3000" dirty="0" err="1"/>
              <a:t>Gauri</a:t>
            </a:r>
            <a:r>
              <a:rPr lang="en-US" sz="3000" dirty="0"/>
              <a:t>. And when this was over and the Dacoits were gone he was looking at all the dead bodies</a:t>
            </a:r>
          </a:p>
          <a:p>
            <a:pPr>
              <a:lnSpc>
                <a:spcPct val="90000"/>
              </a:lnSpc>
            </a:pPr>
            <a:r>
              <a:rPr lang="en-US" sz="3000" dirty="0"/>
              <a:t>Then </a:t>
            </a:r>
            <a:r>
              <a:rPr lang="en-US" sz="3000" dirty="0" err="1"/>
              <a:t>Arjun</a:t>
            </a:r>
            <a:r>
              <a:rPr lang="en-US" sz="3000" dirty="0"/>
              <a:t> noticed this man in the corner under a tree.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 idx="4294967295"/>
          </p:nvPr>
        </p:nvSpPr>
        <p:spPr>
          <a:xfrm>
            <a:off x="2667000" y="609600"/>
            <a:ext cx="7772400" cy="1143000"/>
          </a:xfrm>
        </p:spPr>
        <p:txBody>
          <a:bodyPr/>
          <a:lstStyle/>
          <a:p>
            <a:r>
              <a:rPr lang="en-US" dirty="0"/>
              <a:t>Major conflict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85800" y="1981200"/>
            <a:ext cx="7772400" cy="41148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en-US" sz="2700" dirty="0"/>
              <a:t>The man was just sitting under the tree laughing. Then </a:t>
            </a:r>
            <a:r>
              <a:rPr lang="en-US" sz="2700" dirty="0" err="1"/>
              <a:t>Arjun</a:t>
            </a:r>
            <a:r>
              <a:rPr lang="en-US" sz="2700" dirty="0"/>
              <a:t> went up to him and said why are you laughing these people are dead</a:t>
            </a:r>
            <a:r>
              <a:rPr lang="en-US" sz="2700" dirty="0" smtClean="0"/>
              <a:t>.</a:t>
            </a:r>
          </a:p>
          <a:p>
            <a:pPr>
              <a:lnSpc>
                <a:spcPct val="80000"/>
              </a:lnSpc>
              <a:buNone/>
            </a:pPr>
            <a:endParaRPr lang="en-US" sz="2700" dirty="0" smtClean="0"/>
          </a:p>
          <a:p>
            <a:pPr>
              <a:lnSpc>
                <a:spcPct val="80000"/>
              </a:lnSpc>
            </a:pPr>
            <a:r>
              <a:rPr lang="en-US" sz="2700" dirty="0"/>
              <a:t>And he said I don’t know then </a:t>
            </a:r>
            <a:r>
              <a:rPr lang="en-US" sz="2700" dirty="0" err="1"/>
              <a:t>Arjun</a:t>
            </a:r>
            <a:r>
              <a:rPr lang="en-US" sz="2700" dirty="0"/>
              <a:t> said I’m going after the Dacoits and the man said ok I will take you. On the way there </a:t>
            </a:r>
            <a:r>
              <a:rPr lang="en-US" sz="2700" dirty="0" err="1"/>
              <a:t>Arjun</a:t>
            </a:r>
            <a:r>
              <a:rPr lang="en-US" sz="2700" dirty="0"/>
              <a:t> got really hungry so the man took him to this woman and she made curds with a spice that makes you fall into a deep sleep, </a:t>
            </a:r>
            <a:r>
              <a:rPr lang="en-US" sz="2700" dirty="0" err="1"/>
              <a:t>Arjun</a:t>
            </a:r>
            <a:r>
              <a:rPr lang="en-US" sz="2700" dirty="0"/>
              <a:t> fell asleep and the stranger put him in a Army base and when </a:t>
            </a:r>
            <a:r>
              <a:rPr lang="en-US" sz="2700" dirty="0" err="1"/>
              <a:t>Arjun</a:t>
            </a:r>
            <a:r>
              <a:rPr lang="en-US" sz="2700" dirty="0"/>
              <a:t> was in the room and woke he heard a mans voice behind him and he said a guy poisoned you and brought you here.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 idx="4294967295"/>
          </p:nvPr>
        </p:nvSpPr>
        <p:spPr>
          <a:xfrm>
            <a:off x="1828800" y="609600"/>
            <a:ext cx="7772400" cy="1143000"/>
          </a:xfrm>
        </p:spPr>
        <p:txBody>
          <a:bodyPr/>
          <a:lstStyle/>
          <a:p>
            <a:r>
              <a:rPr lang="en-US" dirty="0"/>
              <a:t>Research: Caravans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4294967295"/>
          </p:nvPr>
        </p:nvSpPr>
        <p:spPr>
          <a:xfrm>
            <a:off x="1066800" y="1752600"/>
            <a:ext cx="7772400" cy="4114800"/>
          </a:xfrm>
        </p:spPr>
        <p:txBody>
          <a:bodyPr/>
          <a:lstStyle/>
          <a:p>
            <a:r>
              <a:rPr lang="en-US" dirty="0"/>
              <a:t>Caravans are a thing that</a:t>
            </a:r>
            <a:r>
              <a:rPr lang="en-US" dirty="0" smtClean="0"/>
              <a:t> people </a:t>
            </a:r>
            <a:r>
              <a:rPr lang="en-US" dirty="0"/>
              <a:t>use in countries for transportation.</a:t>
            </a:r>
          </a:p>
          <a:p>
            <a:r>
              <a:rPr lang="en-US" dirty="0"/>
              <a:t>These caravans are usually pushed by elephants or any animal.</a:t>
            </a:r>
          </a:p>
          <a:p>
            <a:r>
              <a:rPr lang="en-US" dirty="0"/>
              <a:t>There usually is a small group of people that come in these caravans .</a:t>
            </a:r>
          </a:p>
          <a:p>
            <a:r>
              <a:rPr lang="en-US" dirty="0"/>
              <a:t>People still use Caravans today.</a:t>
            </a:r>
          </a:p>
          <a:p>
            <a:r>
              <a:rPr lang="en-US" dirty="0"/>
              <a:t>They have used them for hundreds of years</a:t>
            </a:r>
          </a:p>
          <a:p>
            <a:endParaRPr lang="en-US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 idx="4294967295"/>
          </p:nvPr>
        </p:nvSpPr>
        <p:spPr>
          <a:xfrm>
            <a:off x="1828800" y="38100"/>
            <a:ext cx="7772400" cy="1143000"/>
          </a:xfrm>
        </p:spPr>
        <p:txBody>
          <a:bodyPr/>
          <a:lstStyle/>
          <a:p>
            <a:r>
              <a:rPr lang="en-US" dirty="0"/>
              <a:t>Caravan Pictures</a:t>
            </a:r>
          </a:p>
        </p:txBody>
      </p:sp>
      <p:pic>
        <p:nvPicPr>
          <p:cNvPr id="26627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1600200"/>
            <a:ext cx="3581400" cy="271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9700" y="3505200"/>
            <a:ext cx="3163888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9700" y="1181100"/>
            <a:ext cx="323850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62000" y="5638800"/>
            <a:ext cx="7467600" cy="461665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  <a:buFont typeface="Wingdings" charset="2"/>
              <a:buChar char="Ø"/>
            </a:pPr>
            <a:r>
              <a:rPr lang="en-US" dirty="0" smtClean="0">
                <a:hlinkClick r:id="rId6"/>
              </a:rPr>
              <a:t>http://en.wikipedia.org/wiki/Caravan_(travellers)</a:t>
            </a:r>
            <a:r>
              <a:rPr lang="en-US" dirty="0" smtClean="0"/>
              <a:t> 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1113</TotalTime>
  <Words>586</Words>
  <Application>Microsoft Macintosh PowerPoint</Application>
  <PresentationFormat>On-screen Show (4:3)</PresentationFormat>
  <Paragraphs>61</Paragraphs>
  <Slides>12</Slides>
  <Notes>12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Concourse</vt:lpstr>
      <vt:lpstr>Thematic Book Report   Tusk and Stone Author: Malcolm Bosse</vt:lpstr>
      <vt:lpstr>Author: Malcolm J. Bosse</vt:lpstr>
      <vt:lpstr>Main Characters</vt:lpstr>
      <vt:lpstr>                 Themes</vt:lpstr>
      <vt:lpstr>Setting</vt:lpstr>
      <vt:lpstr>Major Conflict - Plot</vt:lpstr>
      <vt:lpstr>Major conflict </vt:lpstr>
      <vt:lpstr>Research: Caravans</vt:lpstr>
      <vt:lpstr>Caravan Pictures</vt:lpstr>
      <vt:lpstr>Research: Mahouts</vt:lpstr>
      <vt:lpstr>Mahout Pictures</vt:lpstr>
      <vt:lpstr>Slide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Thematic book report : Tusk and stone.</dc:title>
  <dc:creator>Pamela Blosser</dc:creator>
  <cp:lastModifiedBy>Pamela Blosser</cp:lastModifiedBy>
  <cp:revision>9</cp:revision>
  <dcterms:created xsi:type="dcterms:W3CDTF">2009-11-18T00:37:25Z</dcterms:created>
  <dcterms:modified xsi:type="dcterms:W3CDTF">2009-11-18T05:29:11Z</dcterms:modified>
</cp:coreProperties>
</file>